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00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C1B9D-AF03-42EF-8030-16183CEDABE5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D63DF-E68A-4A00-8C31-2D77CDDF12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4921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 dirty="0" smtClean="0"/>
              <a:t>Copyright(C)2015-satoutomoo,All rights reserved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6A97EC-55B3-4C94-A91C-7CF8238EA0B7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41501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イラスト\13メディカルイラスト1\A313_0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1052736"/>
            <a:ext cx="2144268" cy="3168352"/>
          </a:xfrm>
          <a:prstGeom prst="rect">
            <a:avLst/>
          </a:prstGeom>
          <a:noFill/>
        </p:spPr>
      </p:pic>
      <p:sp>
        <p:nvSpPr>
          <p:cNvPr id="6" name="正方形/長方形 5"/>
          <p:cNvSpPr/>
          <p:nvPr/>
        </p:nvSpPr>
        <p:spPr>
          <a:xfrm>
            <a:off x="1619672" y="1052736"/>
            <a:ext cx="2088232" cy="1080120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 smtClean="0">
                <a:solidFill>
                  <a:schemeClr val="tx1"/>
                </a:solidFill>
              </a:rPr>
              <a:t>脳梗塞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脳出血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kumimoji="1" lang="ja-JP" altLang="en-US" sz="2000" b="1" dirty="0" smtClean="0">
                <a:solidFill>
                  <a:schemeClr val="tx1"/>
                </a:solidFill>
              </a:rPr>
              <a:t>脳血管性認知症</a:t>
            </a:r>
            <a:r>
              <a:rPr lang="ja-JP" altLang="en-US" sz="2400" b="1" dirty="0" smtClean="0">
                <a:solidFill>
                  <a:schemeClr val="tx1"/>
                </a:solidFill>
              </a:rPr>
              <a:t>　　　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7236296" y="2348880"/>
            <a:ext cx="1656184" cy="504056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 smtClean="0">
                <a:solidFill>
                  <a:schemeClr val="tx1"/>
                </a:solidFill>
              </a:rPr>
              <a:t>大動脈瘤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660232" y="3429000"/>
            <a:ext cx="2232248" cy="504056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 smtClean="0">
                <a:solidFill>
                  <a:schemeClr val="tx1"/>
                </a:solidFill>
              </a:rPr>
              <a:t>閉塞性大動脈瘤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619672" y="3645024"/>
            <a:ext cx="2088232" cy="432048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 smtClean="0">
                <a:solidFill>
                  <a:schemeClr val="tx1"/>
                </a:solidFill>
              </a:rPr>
              <a:t>腎動脈硬化症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7236296" y="1268760"/>
            <a:ext cx="1656184" cy="504056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 smtClean="0">
                <a:solidFill>
                  <a:schemeClr val="tx1"/>
                </a:solidFill>
              </a:rPr>
              <a:t>眼底出血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619672" y="2276872"/>
            <a:ext cx="2088232" cy="1008112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 smtClean="0">
                <a:solidFill>
                  <a:schemeClr val="tx1"/>
                </a:solidFill>
              </a:rPr>
              <a:t>狭心症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心筋梗塞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心臓弁膜症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17" name="横巻き 16"/>
          <p:cNvSpPr/>
          <p:nvPr/>
        </p:nvSpPr>
        <p:spPr>
          <a:xfrm>
            <a:off x="251520" y="0"/>
            <a:ext cx="8712968" cy="980728"/>
          </a:xfrm>
          <a:prstGeom prst="horizontalScroll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dirty="0" smtClean="0">
                <a:latin typeface="+mn-ea"/>
              </a:rPr>
              <a:t>Ｎｏ．７　　</a:t>
            </a:r>
            <a:r>
              <a:rPr lang="ja-JP" altLang="en-US" sz="4000" dirty="0" smtClean="0">
                <a:latin typeface="HGP創英角ﾎﾟｯﾌﾟ体" pitchFamily="50" charset="-128"/>
                <a:ea typeface="HGP創英角ﾎﾟｯﾌﾟ体" pitchFamily="50" charset="-128"/>
              </a:rPr>
              <a:t>動脈硬化によって起こる病気</a:t>
            </a:r>
            <a:endParaRPr kumimoji="1" lang="ja-JP" altLang="en-US" sz="4000" dirty="0">
              <a:latin typeface="+mn-ea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251520" y="1196752"/>
            <a:ext cx="1296144" cy="864096"/>
          </a:xfrm>
          <a:prstGeom prst="roundRect">
            <a:avLst/>
          </a:prstGeom>
          <a:solidFill>
            <a:srgbClr val="003300"/>
          </a:solidFill>
          <a:ln>
            <a:solidFill>
              <a:srgbClr val="00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bg1"/>
                </a:solidFill>
                <a:latin typeface="HGS創英角ﾎﾟｯﾌﾟ体" pitchFamily="50" charset="-128"/>
                <a:ea typeface="HGS創英角ﾎﾟｯﾌﾟ体" pitchFamily="50" charset="-128"/>
              </a:rPr>
              <a:t>脳</a:t>
            </a:r>
            <a:endParaRPr kumimoji="1" lang="ja-JP" altLang="en-US" sz="3200" dirty="0">
              <a:solidFill>
                <a:schemeClr val="bg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251520" y="2348880"/>
            <a:ext cx="1296144" cy="864096"/>
          </a:xfrm>
          <a:prstGeom prst="roundRect">
            <a:avLst/>
          </a:prstGeom>
          <a:solidFill>
            <a:srgbClr val="003300"/>
          </a:solidFill>
          <a:ln>
            <a:solidFill>
              <a:srgbClr val="00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bg1"/>
                </a:solidFill>
                <a:latin typeface="HGS創英角ﾎﾟｯﾌﾟ体" pitchFamily="50" charset="-128"/>
                <a:ea typeface="HGS創英角ﾎﾟｯﾌﾟ体" pitchFamily="50" charset="-128"/>
              </a:rPr>
              <a:t>心臓</a:t>
            </a:r>
            <a:endParaRPr kumimoji="1" lang="ja-JP" altLang="en-US" sz="3200" dirty="0">
              <a:solidFill>
                <a:schemeClr val="bg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251520" y="3429000"/>
            <a:ext cx="1296144" cy="864096"/>
          </a:xfrm>
          <a:prstGeom prst="roundRect">
            <a:avLst/>
          </a:prstGeom>
          <a:solidFill>
            <a:srgbClr val="003300"/>
          </a:solidFill>
          <a:ln>
            <a:solidFill>
              <a:srgbClr val="00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schemeClr val="bg1"/>
                </a:solidFill>
                <a:latin typeface="HGS創英角ﾎﾟｯﾌﾟ体" pitchFamily="50" charset="-128"/>
                <a:ea typeface="HGS創英角ﾎﾟｯﾌﾟ体" pitchFamily="50" charset="-128"/>
              </a:rPr>
              <a:t>腎</a:t>
            </a:r>
            <a:r>
              <a:rPr kumimoji="1" lang="ja-JP" altLang="en-US" sz="3200" dirty="0" smtClean="0">
                <a:solidFill>
                  <a:schemeClr val="bg1"/>
                </a:solidFill>
                <a:latin typeface="HGS創英角ﾎﾟｯﾌﾟ体" pitchFamily="50" charset="-128"/>
                <a:ea typeface="HGS創英角ﾎﾟｯﾌﾟ体" pitchFamily="50" charset="-128"/>
              </a:rPr>
              <a:t>臓</a:t>
            </a:r>
            <a:endParaRPr kumimoji="1" lang="ja-JP" altLang="en-US" sz="3200" dirty="0">
              <a:solidFill>
                <a:schemeClr val="bg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5868144" y="1124744"/>
            <a:ext cx="1296144" cy="864096"/>
          </a:xfrm>
          <a:prstGeom prst="roundRect">
            <a:avLst/>
          </a:prstGeom>
          <a:solidFill>
            <a:srgbClr val="003300"/>
          </a:solidFill>
          <a:ln>
            <a:solidFill>
              <a:srgbClr val="00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bg1"/>
                </a:solidFill>
                <a:latin typeface="HGS創英角ﾎﾟｯﾌﾟ体" pitchFamily="50" charset="-128"/>
                <a:ea typeface="HGS創英角ﾎﾟｯﾌﾟ体" pitchFamily="50" charset="-128"/>
              </a:rPr>
              <a:t>目</a:t>
            </a:r>
            <a:endParaRPr kumimoji="1" lang="ja-JP" altLang="en-US" sz="3200" dirty="0">
              <a:solidFill>
                <a:schemeClr val="bg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5868144" y="2204864"/>
            <a:ext cx="1296144" cy="864096"/>
          </a:xfrm>
          <a:prstGeom prst="roundRect">
            <a:avLst/>
          </a:prstGeom>
          <a:solidFill>
            <a:srgbClr val="003300"/>
          </a:solidFill>
          <a:ln>
            <a:solidFill>
              <a:srgbClr val="00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bg1"/>
                </a:solidFill>
                <a:latin typeface="HGS創英角ﾎﾟｯﾌﾟ体" pitchFamily="50" charset="-128"/>
                <a:ea typeface="HGS創英角ﾎﾟｯﾌﾟ体" pitchFamily="50" charset="-128"/>
              </a:rPr>
              <a:t>胸腹部</a:t>
            </a:r>
            <a:endParaRPr kumimoji="1" lang="ja-JP" altLang="en-US" sz="2800" dirty="0">
              <a:solidFill>
                <a:schemeClr val="bg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5292080" y="3284984"/>
            <a:ext cx="1296144" cy="864096"/>
          </a:xfrm>
          <a:prstGeom prst="roundRect">
            <a:avLst/>
          </a:prstGeom>
          <a:solidFill>
            <a:srgbClr val="003300"/>
          </a:solidFill>
          <a:ln>
            <a:solidFill>
              <a:srgbClr val="00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bg1"/>
                </a:solidFill>
                <a:latin typeface="HGS創英角ﾎﾟｯﾌﾟ体" pitchFamily="50" charset="-128"/>
                <a:ea typeface="HGS創英角ﾎﾟｯﾌﾟ体" pitchFamily="50" charset="-128"/>
              </a:rPr>
              <a:t>下肢</a:t>
            </a:r>
            <a:endParaRPr kumimoji="1" lang="ja-JP" altLang="en-US" sz="3200" dirty="0">
              <a:solidFill>
                <a:schemeClr val="bg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pic>
        <p:nvPicPr>
          <p:cNvPr id="25" name="図 24" descr="AW2X0046_0.t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4509120"/>
            <a:ext cx="2952328" cy="1897358"/>
          </a:xfrm>
          <a:prstGeom prst="rect">
            <a:avLst/>
          </a:prstGeom>
        </p:spPr>
      </p:pic>
      <p:sp>
        <p:nvSpPr>
          <p:cNvPr id="26" name="四角形吹き出し 25"/>
          <p:cNvSpPr/>
          <p:nvPr/>
        </p:nvSpPr>
        <p:spPr>
          <a:xfrm>
            <a:off x="3059832" y="4653136"/>
            <a:ext cx="5832648" cy="1800200"/>
          </a:xfrm>
          <a:prstGeom prst="wedgeRectCallou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●動脈硬化が進んでいるだけでは無症状なので、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kumimoji="1" lang="ja-JP" altLang="en-US" sz="2000" b="1" dirty="0" smtClean="0">
                <a:solidFill>
                  <a:schemeClr val="tx1"/>
                </a:solidFill>
              </a:rPr>
              <a:t>　　サイレントキラーとも呼ばれています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kumimoji="1" lang="ja-JP" altLang="en-US" sz="2000" b="1" dirty="0" smtClean="0">
                <a:solidFill>
                  <a:schemeClr val="tx1"/>
                </a:solidFill>
              </a:rPr>
              <a:t>●脳卒中、心臓病をはじめ、さまざまな部位で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</a:t>
            </a:r>
            <a:r>
              <a:rPr kumimoji="1" lang="ja-JP" altLang="en-US" sz="2000" b="1" dirty="0" smtClean="0">
                <a:solidFill>
                  <a:schemeClr val="tx1"/>
                </a:solidFill>
              </a:rPr>
              <a:t>重篤な病気を発症する危険が高まります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47</Words>
  <Application>Microsoft Office PowerPoint</Application>
  <PresentationFormat>画面に合わせる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HGP創英角ﾎﾟｯﾌﾟ体</vt:lpstr>
      <vt:lpstr>HGS創英角ﾎﾟｯﾌﾟ体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dynabook</dc:creator>
  <cp:lastModifiedBy>wataru</cp:lastModifiedBy>
  <cp:revision>5</cp:revision>
  <dcterms:created xsi:type="dcterms:W3CDTF">2015-03-08T00:29:36Z</dcterms:created>
  <dcterms:modified xsi:type="dcterms:W3CDTF">2015-03-13T01:47:33Z</dcterms:modified>
</cp:coreProperties>
</file>