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A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85A1A-4EC2-4282-9597-1E8AA236EF7F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803FC-0F04-4555-99E2-260F5AB7E8C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92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 smtClean="0"/>
              <a:t>Copyright(C)2015-satoutomoo,All rights reserved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A97EC-55B3-4C94-A91C-7CF8238EA0B7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1943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A52F7-3546-44F7-B478-EDA44A9723C1}" type="datetimeFigureOut">
              <a:rPr kumimoji="1" lang="ja-JP" altLang="en-US" smtClean="0"/>
              <a:pPr/>
              <a:t>2015/3/3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5811-05F0-4FD6-B9ED-1CFF5901F0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コンテンツ プレースホルダ 7"/>
          <p:cNvGraphicFramePr>
            <a:graphicFrameLocks noGrp="1"/>
          </p:cNvGraphicFramePr>
          <p:nvPr>
            <p:ph idx="1"/>
          </p:nvPr>
        </p:nvGraphicFramePr>
        <p:xfrm>
          <a:off x="323528" y="1042760"/>
          <a:ext cx="8208912" cy="1594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1296144"/>
                <a:gridCol w="1224136"/>
              </a:tblGrid>
              <a:tr h="400836"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  <a:latin typeface="HGP創英角ﾎﾟｯﾌﾟ体" pitchFamily="50" charset="-128"/>
                        <a:ea typeface="HGP創英角ﾎﾟｯﾌﾟ体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男性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女性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0836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平均寿命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79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歳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86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歳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7615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健康寿命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70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歳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73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歳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6263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自立して健康に生活できない期間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</a:t>
                      </a:r>
                      <a:r>
                        <a:rPr kumimoji="1" lang="ja-JP" altLang="en-US" sz="20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323528" y="2708920"/>
            <a:ext cx="8173416" cy="648072"/>
          </a:xfrm>
          <a:prstGeom prst="rect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ピンピン</a:t>
            </a:r>
            <a:r>
              <a:rPr kumimoji="1" lang="ja-JP" altLang="en-US" sz="3200" dirty="0" smtClean="0">
                <a:solidFill>
                  <a:srgbClr val="00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したあと</a:t>
            </a:r>
            <a:r>
              <a:rPr kumimoji="1" lang="ja-JP" altLang="en-US" sz="3200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ウトウト</a:t>
            </a:r>
            <a:r>
              <a:rPr kumimoji="1" lang="ja-JP" altLang="en-US" sz="3200" dirty="0" smtClean="0">
                <a:solidFill>
                  <a:srgbClr val="00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しながら</a:t>
            </a:r>
            <a:r>
              <a:rPr kumimoji="1" lang="ja-JP" altLang="en-US" sz="3200" dirty="0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コロリ</a:t>
            </a:r>
            <a:r>
              <a:rPr kumimoji="1" lang="ja-JP" altLang="en-US" sz="3200" dirty="0" smtClean="0">
                <a:solidFill>
                  <a:srgbClr val="003300"/>
                </a:solidFill>
                <a:latin typeface="HGP創英角ﾎﾟｯﾌﾟ体" pitchFamily="50" charset="-128"/>
                <a:ea typeface="HGP創英角ﾎﾟｯﾌﾟ体" pitchFamily="50" charset="-128"/>
              </a:rPr>
              <a:t>と逝く</a:t>
            </a:r>
            <a:endParaRPr kumimoji="1" lang="ja-JP" altLang="en-US" sz="3200" dirty="0">
              <a:solidFill>
                <a:srgbClr val="0033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横巻き 12"/>
          <p:cNvSpPr/>
          <p:nvPr/>
        </p:nvSpPr>
        <p:spPr>
          <a:xfrm>
            <a:off x="179512" y="0"/>
            <a:ext cx="8712968" cy="980728"/>
          </a:xfrm>
          <a:prstGeom prst="horizontalScroll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 smtClean="0">
                <a:latin typeface="+mn-ea"/>
              </a:rPr>
              <a:t>Ｎｏ．１　　　</a:t>
            </a:r>
            <a:r>
              <a:rPr lang="ja-JP" altLang="en-US" sz="4000" dirty="0" smtClean="0">
                <a:latin typeface="HGP創英角ﾎﾟｯﾌﾟ体" pitchFamily="50" charset="-128"/>
                <a:ea typeface="HGP創英角ﾎﾟｯﾌﾟ体" pitchFamily="50" charset="-128"/>
              </a:rPr>
              <a:t>ピン・ウト・コロリで大往生</a:t>
            </a:r>
            <a:endParaRPr kumimoji="1" lang="ja-JP" altLang="en-US" sz="4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364088" y="3501008"/>
            <a:ext cx="3600400" cy="3024336"/>
          </a:xfrm>
          <a:prstGeom prst="roundRect">
            <a:avLst/>
          </a:prstGeom>
          <a:solidFill>
            <a:srgbClr val="024A04"/>
          </a:solidFill>
          <a:ln>
            <a:solidFill>
              <a:srgbClr val="024A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latin typeface="HGP創英角ﾎﾟｯﾌﾟ体" pitchFamily="50" charset="-128"/>
                <a:ea typeface="HGP創英角ﾎﾟｯﾌﾟ体" pitchFamily="50" charset="-128"/>
              </a:rPr>
              <a:t>大往生の３要件</a:t>
            </a:r>
            <a:endParaRPr kumimoji="1" lang="en-US" altLang="ja-JP" sz="36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en-US" altLang="ja-JP" sz="32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200" dirty="0" smtClean="0">
                <a:latin typeface="HGP創英角ﾎﾟｯﾌﾟ体" pitchFamily="50" charset="-128"/>
                <a:ea typeface="HGP創英角ﾎﾟｯﾌﾟ体" pitchFamily="50" charset="-128"/>
              </a:rPr>
              <a:t>①健康で長生き</a:t>
            </a:r>
            <a:endParaRPr kumimoji="1" lang="en-US" altLang="ja-JP" sz="32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200" dirty="0" smtClean="0">
                <a:latin typeface="HGP創英角ﾎﾟｯﾌﾟ体" pitchFamily="50" charset="-128"/>
                <a:ea typeface="HGP創英角ﾎﾟｯﾌﾟ体" pitchFamily="50" charset="-128"/>
              </a:rPr>
              <a:t>②苦しまない</a:t>
            </a:r>
            <a:endParaRPr lang="en-US" altLang="ja-JP" sz="32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200" dirty="0" smtClean="0">
                <a:latin typeface="HGP創英角ﾎﾟｯﾌﾟ体" pitchFamily="50" charset="-128"/>
                <a:ea typeface="HGP創英角ﾎﾟｯﾌﾟ体" pitchFamily="50" charset="-128"/>
              </a:rPr>
              <a:t>③周りの人が安心</a:t>
            </a:r>
            <a:endParaRPr kumimoji="1" lang="ja-JP" altLang="en-US" sz="3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15" name="図 14" descr="AW2X0046_0.t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725144"/>
            <a:ext cx="3600400" cy="1897358"/>
          </a:xfrm>
          <a:prstGeom prst="rect">
            <a:avLst/>
          </a:prstGeom>
        </p:spPr>
      </p:pic>
      <p:sp>
        <p:nvSpPr>
          <p:cNvPr id="18" name="四角形吹き出し 17"/>
          <p:cNvSpPr/>
          <p:nvPr/>
        </p:nvSpPr>
        <p:spPr>
          <a:xfrm>
            <a:off x="179512" y="3501008"/>
            <a:ext cx="4968552" cy="936104"/>
          </a:xfrm>
          <a:prstGeom prst="wedgeRect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</a:rPr>
              <a:t>●平均寿命と健康寿命の差を短くしましょう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●大往生の３要件が重要です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75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dynabook</dc:creator>
  <cp:lastModifiedBy>wataru</cp:lastModifiedBy>
  <cp:revision>8</cp:revision>
  <dcterms:created xsi:type="dcterms:W3CDTF">2015-02-19T05:09:14Z</dcterms:created>
  <dcterms:modified xsi:type="dcterms:W3CDTF">2015-03-03T08:08:28Z</dcterms:modified>
</cp:coreProperties>
</file>